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7" r:id="rId4"/>
    <p:sldId id="259" r:id="rId5"/>
    <p:sldId id="260" r:id="rId6"/>
    <p:sldId id="262" r:id="rId7"/>
    <p:sldId id="275" r:id="rId8"/>
    <p:sldId id="271" r:id="rId9"/>
    <p:sldId id="269" r:id="rId10"/>
    <p:sldId id="270" r:id="rId11"/>
    <p:sldId id="273" r:id="rId12"/>
    <p:sldId id="268" r:id="rId13"/>
    <p:sldId id="267" r:id="rId14"/>
    <p:sldId id="264" r:id="rId15"/>
    <p:sldId id="272" r:id="rId16"/>
    <p:sldId id="274" r:id="rId17"/>
    <p:sldId id="263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eg>
</file>

<file path=ppt/media/image13.jpeg>
</file>

<file path=ppt/media/image14.jpg>
</file>

<file path=ppt/media/image15.jp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3.jpg>
</file>

<file path=ppt/media/image4.jpg>
</file>

<file path=ppt/media/image5.png>
</file>

<file path=ppt/media/image6.jp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wrap="square" rtlCol="0">
            <a:spAutoFit/>
          </a:bodyPr>
          <a:lstStyle>
            <a:lvl1pPr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15683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581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9030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748932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0283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3950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868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9606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057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070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628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6055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718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264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111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236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603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F512A692-C8BE-4499-850A-D393FB9BEBE3}" type="datetimeFigureOut">
              <a:rPr lang="en-US" smtClean="0"/>
              <a:t>1/15/2016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083FC343-2B98-4015-92DA-A21363F0E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19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n w="19050">
                  <a:solidFill>
                    <a:schemeClr val="accent5">
                      <a:lumMod val="40000"/>
                      <a:lumOff val="60000"/>
                    </a:schemeClr>
                  </a:solidFill>
                </a:ln>
              </a:rPr>
              <a:t>Let’s go out !</a:t>
            </a:r>
            <a:endParaRPr lang="en-US" dirty="0">
              <a:ln w="19050">
                <a:solidFill>
                  <a:schemeClr val="accent5">
                    <a:lumMod val="40000"/>
                    <a:lumOff val="60000"/>
                  </a:schemeClr>
                </a:solidFill>
              </a:ln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31983">
            <a:off x="2129308" y="4542194"/>
            <a:ext cx="9139706" cy="1639665"/>
          </a:xfrm>
        </p:spPr>
        <p:txBody>
          <a:bodyPr/>
          <a:lstStyle/>
          <a:p>
            <a:pPr algn="r"/>
            <a:r>
              <a:rPr lang="en-US" sz="2000" dirty="0" smtClean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TEAM 3 : EQUINOXES</a:t>
            </a:r>
          </a:p>
          <a:p>
            <a:pPr algn="r"/>
            <a:r>
              <a:rPr lang="en-US" sz="2000" dirty="0" err="1" smtClean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Supatcha</a:t>
            </a:r>
            <a:r>
              <a:rPr lang="en-US" sz="2000" dirty="0" smtClean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  </a:t>
            </a:r>
            <a:r>
              <a:rPr lang="en-US" sz="2000" dirty="0" err="1" smtClean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Maitreesophon</a:t>
            </a:r>
            <a:r>
              <a:rPr lang="en-US" sz="2000" dirty="0" smtClean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  1AY15010</a:t>
            </a:r>
          </a:p>
          <a:p>
            <a:pPr algn="r"/>
            <a:r>
              <a:rPr lang="en-US" sz="2000" dirty="0" err="1" smtClean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Hattaya</a:t>
            </a:r>
            <a:r>
              <a:rPr lang="en-US" sz="2000" dirty="0" smtClean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  </a:t>
            </a:r>
            <a:r>
              <a:rPr lang="en-US" sz="2000" dirty="0" err="1" smtClean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ponghirun</a:t>
            </a:r>
            <a:r>
              <a:rPr lang="en-US" sz="2000" dirty="0" smtClean="0">
                <a:ln>
                  <a:solidFill>
                    <a:schemeClr val="tx1">
                      <a:lumMod val="85000"/>
                      <a:lumOff val="1500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 1AY15017</a:t>
            </a:r>
          </a:p>
          <a:p>
            <a:pPr algn="r"/>
            <a:endParaRPr lang="en-US" dirty="0"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 rot="20929062">
            <a:off x="8045646" y="3315624"/>
            <a:ext cx="2804615" cy="442674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ja-JP" altLang="en-US" sz="2000" b="1" dirty="0" smtClean="0">
                <a:ln/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外に出かけましょう！！</a:t>
            </a:r>
            <a:endParaRPr lang="en-US" sz="2000" b="1" dirty="0">
              <a:ln/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6916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105" y="303826"/>
            <a:ext cx="3316328" cy="5895697"/>
          </a:xfrm>
        </p:spPr>
      </p:pic>
      <p:pic>
        <p:nvPicPr>
          <p:cNvPr id="2050" name="Picture 2" descr="http://a0.cdn.japantravel.com/photo/21256-118598/800/phot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137" y="303826"/>
            <a:ext cx="4761962" cy="2949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a1.cdn.japantravel.com/photo/21256-118586/800/phot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137" y="3390679"/>
            <a:ext cx="4761962" cy="2808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813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7721" y="0"/>
            <a:ext cx="3837922" cy="682297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325" y="-17512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39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3045" y="119229"/>
            <a:ext cx="3453694" cy="6139903"/>
          </a:xfrm>
        </p:spPr>
      </p:pic>
      <p:pic>
        <p:nvPicPr>
          <p:cNvPr id="1026" name="Picture 2" descr="http://photos.wikimapia.org/p/00/00/90/37/36_big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891" y="3605187"/>
            <a:ext cx="5715000" cy="2486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858" y="455243"/>
            <a:ext cx="3957030" cy="2967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743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8985" y="181890"/>
            <a:ext cx="3528811" cy="604448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32" y="471396"/>
            <a:ext cx="4858200" cy="273273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832" y="3334129"/>
            <a:ext cx="4858199" cy="285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6915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complete mission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1442434"/>
            <a:ext cx="10980283" cy="4224269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/>
              <a:t>Hack the portal at city facilities or answer the question about that place</a:t>
            </a:r>
          </a:p>
          <a:p>
            <a:pPr lvl="1"/>
            <a:r>
              <a:rPr lang="en-US" sz="2000" dirty="0" smtClean="0"/>
              <a:t>The questions are not hard to find the answers but make you know more about that place</a:t>
            </a:r>
          </a:p>
          <a:p>
            <a:pPr lvl="1"/>
            <a:r>
              <a:rPr lang="en-US" sz="2000" dirty="0" smtClean="0"/>
              <a:t>For example,</a:t>
            </a:r>
          </a:p>
          <a:p>
            <a:pPr lvl="2"/>
            <a:r>
              <a:rPr lang="en-US" sz="1800" dirty="0" smtClean="0"/>
              <a:t>How much does it cost to rent the bicycle at  park, etc.</a:t>
            </a:r>
          </a:p>
          <a:p>
            <a:r>
              <a:rPr lang="en-US" sz="2400" dirty="0" smtClean="0"/>
              <a:t>When you go near the portal or interesting spot , the information about that place will pop-up. </a:t>
            </a:r>
            <a:endParaRPr lang="en-US" sz="2400" dirty="0"/>
          </a:p>
          <a:p>
            <a:pPr lvl="1"/>
            <a:r>
              <a:rPr lang="en-US" sz="2000" dirty="0" smtClean="0"/>
              <a:t>For example, </a:t>
            </a:r>
          </a:p>
          <a:p>
            <a:pPr lvl="2"/>
            <a:r>
              <a:rPr lang="en-US" sz="1800" dirty="0" smtClean="0"/>
              <a:t>There is the toilet</a:t>
            </a:r>
          </a:p>
          <a:p>
            <a:pPr lvl="2"/>
            <a:r>
              <a:rPr lang="en-US" sz="1800" dirty="0" smtClean="0"/>
              <a:t>What you can </a:t>
            </a:r>
            <a:r>
              <a:rPr lang="en-US" sz="1800" dirty="0" smtClean="0"/>
              <a:t>do in </a:t>
            </a:r>
            <a:r>
              <a:rPr lang="en-US" sz="1800" dirty="0" smtClean="0"/>
              <a:t>that place? (ex. There is a picnic spot,</a:t>
            </a:r>
            <a:r>
              <a:rPr lang="en-US" sz="1800" dirty="0"/>
              <a:t> the traffic mini-</a:t>
            </a:r>
            <a:r>
              <a:rPr lang="en-US" sz="1800" dirty="0" err="1"/>
              <a:t>themepark</a:t>
            </a:r>
            <a:r>
              <a:rPr lang="en-US" sz="1800" dirty="0" smtClean="0"/>
              <a:t> at </a:t>
            </a:r>
            <a:r>
              <a:rPr lang="en-US" sz="1800" dirty="0" err="1" smtClean="0"/>
              <a:t>kanuma</a:t>
            </a:r>
            <a:r>
              <a:rPr lang="en-US" sz="1800" dirty="0" smtClean="0"/>
              <a:t> park)</a:t>
            </a:r>
          </a:p>
        </p:txBody>
      </p:sp>
    </p:spTree>
    <p:extLst>
      <p:ext uri="{BB962C8B-B14F-4D97-AF65-F5344CB8AC3E}">
        <p14:creationId xmlns:p14="http://schemas.microsoft.com/office/powerpoint/2010/main" val="2521303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http://a1.cdn.japantravel.com/photo/21256-118591/800/phot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518" y="244697"/>
            <a:ext cx="4042938" cy="6064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a2.cdn.japantravel.com/photo/21256-118592/800/phot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609" y="227103"/>
            <a:ext cx="3918764" cy="2610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http://a1.cdn.japantravel.com/photo/21256-118599/800/phot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7609" y="2935358"/>
            <a:ext cx="4725517" cy="314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646991" y="2355725"/>
            <a:ext cx="48964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n w="10160">
                  <a:solidFill>
                    <a:srgbClr val="FFC000"/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Traffic signs all around the mini-theme park and out on real roads in japan</a:t>
            </a:r>
            <a:endParaRPr lang="en-US" sz="2000" b="1" dirty="0">
              <a:ln w="10160">
                <a:solidFill>
                  <a:srgbClr val="FFC000"/>
                </a:solidFill>
                <a:prstDash val="solid"/>
              </a:ln>
              <a:solidFill>
                <a:schemeClr val="tx2">
                  <a:lumMod val="50000"/>
                </a:schemeClr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49808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3199082"/>
            <a:ext cx="10394707" cy="3311189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 smtClean="0"/>
              <a:t>People who do this mission will……</a:t>
            </a:r>
          </a:p>
          <a:p>
            <a:pPr lvl="1"/>
            <a:r>
              <a:rPr lang="en-US" sz="2400" dirty="0" smtClean="0"/>
              <a:t>Know the facilities location</a:t>
            </a:r>
          </a:p>
          <a:p>
            <a:pPr lvl="1"/>
            <a:r>
              <a:rPr lang="en-US" sz="2400" dirty="0" smtClean="0"/>
              <a:t>know that what they can do in the city facilities.</a:t>
            </a:r>
          </a:p>
          <a:p>
            <a:pPr lvl="2"/>
            <a:r>
              <a:rPr lang="en-US" sz="2200" dirty="0"/>
              <a:t>For examples, </a:t>
            </a:r>
          </a:p>
          <a:p>
            <a:pPr lvl="3"/>
            <a:r>
              <a:rPr lang="en-US" sz="2000" dirty="0"/>
              <a:t>have a picnic, rent bicycle, enjoy traffic theme </a:t>
            </a:r>
            <a:r>
              <a:rPr lang="en-US" sz="2000" dirty="0" smtClean="0"/>
              <a:t>park , etc</a:t>
            </a:r>
            <a:r>
              <a:rPr lang="en-US" sz="2000" dirty="0"/>
              <a:t>.</a:t>
            </a:r>
          </a:p>
          <a:p>
            <a:pPr lvl="3"/>
            <a:r>
              <a:rPr lang="en-US" sz="2000" dirty="0"/>
              <a:t>(to know the information ,you have to walk around the park)</a:t>
            </a:r>
          </a:p>
          <a:p>
            <a:pPr lvl="1"/>
            <a:r>
              <a:rPr lang="en-US" sz="2400" dirty="0" smtClean="0"/>
              <a:t>Enjoy the beautiful environment around the town</a:t>
            </a:r>
          </a:p>
          <a:p>
            <a:pPr lvl="2"/>
            <a:r>
              <a:rPr lang="en-US" sz="2200" dirty="0" smtClean="0"/>
              <a:t>(that’s make you want to go out more than before)</a:t>
            </a:r>
            <a:endParaRPr lang="en-US" sz="2200" dirty="0"/>
          </a:p>
          <a:p>
            <a:pPr lvl="1"/>
            <a:endParaRPr lang="en-US" sz="2400" dirty="0" smtClean="0"/>
          </a:p>
          <a:p>
            <a:pPr lvl="2"/>
            <a:endParaRPr lang="en-US" sz="2200" dirty="0"/>
          </a:p>
          <a:p>
            <a:pPr lvl="1"/>
            <a:endParaRPr lang="en-US" sz="2400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1157173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60438" y="1837765"/>
            <a:ext cx="10647608" cy="3854878"/>
          </a:xfrm>
        </p:spPr>
        <p:txBody>
          <a:bodyPr/>
          <a:lstStyle/>
          <a:p>
            <a:r>
              <a:rPr lang="en-US" sz="2400" dirty="0" smtClean="0"/>
              <a:t>If people go out and use facilities, the city will be more lively and that is also good for their physical and mental health. </a:t>
            </a:r>
          </a:p>
          <a:p>
            <a:pPr lvl="1"/>
            <a:r>
              <a:rPr lang="en-US" sz="2000" dirty="0" smtClean="0"/>
              <a:t>for examples, they can do exercising And Build up friendship between people in </a:t>
            </a:r>
            <a:r>
              <a:rPr lang="en-US" sz="2000" dirty="0" smtClean="0"/>
              <a:t>community </a:t>
            </a:r>
            <a:r>
              <a:rPr lang="en-US" sz="2000" dirty="0" smtClean="0"/>
              <a:t>to reduce their stress.</a:t>
            </a:r>
          </a:p>
          <a:p>
            <a:endParaRPr lang="en-US" sz="600" dirty="0" smtClean="0"/>
          </a:p>
          <a:p>
            <a:r>
              <a:rPr lang="en-US" sz="2400" dirty="0" smtClean="0"/>
              <a:t>Using city facilities and talking with each </a:t>
            </a:r>
            <a:r>
              <a:rPr lang="en-US" sz="2400" dirty="0" smtClean="0"/>
              <a:t>other </a:t>
            </a:r>
            <a:r>
              <a:rPr lang="en-US" sz="2400" dirty="0" smtClean="0"/>
              <a:t>will make people feel like they are a part of the community and </a:t>
            </a:r>
            <a:r>
              <a:rPr lang="en-US" sz="2400" dirty="0" smtClean="0"/>
              <a:t>make the community </a:t>
            </a:r>
            <a:r>
              <a:rPr lang="en-US" sz="2400" smtClean="0"/>
              <a:t>more livable.</a:t>
            </a:r>
            <a:endParaRPr lang="en-US" sz="24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280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80065" y="634061"/>
            <a:ext cx="9525020" cy="2916704"/>
          </a:xfrm>
        </p:spPr>
        <p:txBody>
          <a:bodyPr>
            <a:normAutofit/>
          </a:bodyPr>
          <a:lstStyle/>
          <a:p>
            <a:r>
              <a:rPr lang="en-US" sz="13800" b="1" cap="none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</a:t>
            </a:r>
            <a:endParaRPr lang="en-US" sz="13800" b="1" cap="none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829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1837765"/>
            <a:ext cx="10394707" cy="3311189"/>
          </a:xfrm>
        </p:spPr>
        <p:txBody>
          <a:bodyPr/>
          <a:lstStyle/>
          <a:p>
            <a:r>
              <a:rPr lang="en-US" dirty="0" smtClean="0"/>
              <a:t>Nowadays people would like to stay inside their house enjoy surfing internet or do activities that no need to go out of the room. </a:t>
            </a:r>
          </a:p>
          <a:p>
            <a:r>
              <a:rPr lang="en-US" dirty="0" smtClean="0"/>
              <a:t>The city facilities that used to popular became less popular. </a:t>
            </a:r>
          </a:p>
          <a:p>
            <a:r>
              <a:rPr lang="en-US" dirty="0" smtClean="0"/>
              <a:t>So We want to encourage people to go out and enjoy outside activities by using city facilities.</a:t>
            </a:r>
          </a:p>
        </p:txBody>
      </p:sp>
    </p:spTree>
    <p:extLst>
      <p:ext uri="{BB962C8B-B14F-4D97-AF65-F5344CB8AC3E}">
        <p14:creationId xmlns:p14="http://schemas.microsoft.com/office/powerpoint/2010/main" val="67598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1631703"/>
            <a:ext cx="10394707" cy="3311189"/>
          </a:xfrm>
        </p:spPr>
        <p:txBody>
          <a:bodyPr/>
          <a:lstStyle/>
          <a:p>
            <a:r>
              <a:rPr lang="en-US" dirty="0" smtClean="0"/>
              <a:t>To give the information about facilities to people who live around </a:t>
            </a:r>
            <a:r>
              <a:rPr lang="en-US" dirty="0" err="1"/>
              <a:t>F</a:t>
            </a:r>
            <a:r>
              <a:rPr lang="en-US" dirty="0" err="1" smtClean="0"/>
              <a:t>uchinobe</a:t>
            </a:r>
            <a:r>
              <a:rPr lang="en-US" dirty="0" smtClean="0"/>
              <a:t> station</a:t>
            </a:r>
          </a:p>
          <a:p>
            <a:r>
              <a:rPr lang="en-US" dirty="0" smtClean="0"/>
              <a:t>To encourage people to go out, use the facilities and communicate with other people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7924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we’ve done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Use ingress to find facilities around </a:t>
            </a:r>
            <a:r>
              <a:rPr lang="en-US" dirty="0" err="1" smtClean="0"/>
              <a:t>fuchinobe</a:t>
            </a:r>
            <a:r>
              <a:rPr lang="en-US" dirty="0" smtClean="0"/>
              <a:t> station.</a:t>
            </a:r>
          </a:p>
          <a:p>
            <a:r>
              <a:rPr lang="en-US" dirty="0"/>
              <a:t>Choose the </a:t>
            </a:r>
            <a:r>
              <a:rPr lang="en-US" dirty="0" smtClean="0"/>
              <a:t>city facilities </a:t>
            </a:r>
            <a:r>
              <a:rPr lang="en-US" dirty="0"/>
              <a:t>that not far away from </a:t>
            </a:r>
            <a:r>
              <a:rPr lang="en-US" dirty="0" err="1"/>
              <a:t>fuchinobe</a:t>
            </a:r>
            <a:r>
              <a:rPr lang="en-US" dirty="0"/>
              <a:t> station</a:t>
            </a:r>
          </a:p>
          <a:p>
            <a:r>
              <a:rPr lang="en-US" dirty="0" smtClean="0"/>
              <a:t>search for the things  we can do at that place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38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95" b="13622"/>
          <a:stretch/>
        </p:blipFill>
        <p:spPr>
          <a:xfrm>
            <a:off x="0" y="837127"/>
            <a:ext cx="12192000" cy="448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128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Start at </a:t>
            </a:r>
            <a:r>
              <a:rPr lang="en-US" dirty="0" err="1" smtClean="0"/>
              <a:t>Fuchinobe</a:t>
            </a:r>
            <a:r>
              <a:rPr lang="en-US" dirty="0" smtClean="0"/>
              <a:t> station</a:t>
            </a:r>
          </a:p>
          <a:p>
            <a:r>
              <a:rPr lang="en-US" dirty="0" smtClean="0"/>
              <a:t>Go to </a:t>
            </a:r>
            <a:r>
              <a:rPr lang="en-US" altLang="ja-JP" dirty="0" err="1" smtClean="0"/>
              <a:t>Kanuma-dai</a:t>
            </a:r>
            <a:r>
              <a:rPr lang="en-US" altLang="ja-JP" dirty="0" smtClean="0"/>
              <a:t> 2 </a:t>
            </a:r>
            <a:r>
              <a:rPr lang="en-US" altLang="ja-JP" dirty="0" err="1" smtClean="0"/>
              <a:t>chome</a:t>
            </a:r>
            <a:r>
              <a:rPr lang="en-US" altLang="ja-JP" dirty="0" smtClean="0"/>
              <a:t> Park</a:t>
            </a:r>
          </a:p>
          <a:p>
            <a:r>
              <a:rPr lang="en-US" dirty="0" smtClean="0"/>
              <a:t>Go to </a:t>
            </a:r>
            <a:r>
              <a:rPr lang="en-US" dirty="0" err="1" smtClean="0"/>
              <a:t>Kanuma</a:t>
            </a:r>
            <a:r>
              <a:rPr lang="en-US" dirty="0" smtClean="0"/>
              <a:t> park Hack or answer question at</a:t>
            </a:r>
            <a:endParaRPr lang="en-US" dirty="0"/>
          </a:p>
          <a:p>
            <a:pPr lvl="1"/>
            <a:r>
              <a:rPr lang="en-US" dirty="0" err="1" smtClean="0"/>
              <a:t>kanuma</a:t>
            </a:r>
            <a:r>
              <a:rPr lang="en-US" dirty="0" smtClean="0"/>
              <a:t> </a:t>
            </a:r>
            <a:r>
              <a:rPr lang="en-US" dirty="0" err="1"/>
              <a:t>kouen</a:t>
            </a:r>
            <a:r>
              <a:rPr lang="en-US" dirty="0"/>
              <a:t> no monument </a:t>
            </a:r>
            <a:r>
              <a:rPr lang="en-US" dirty="0" smtClean="0"/>
              <a:t>portal</a:t>
            </a:r>
          </a:p>
          <a:p>
            <a:pPr lvl="1"/>
            <a:r>
              <a:rPr lang="en-US" dirty="0" err="1" smtClean="0"/>
              <a:t>kanuma</a:t>
            </a:r>
            <a:r>
              <a:rPr lang="en-US" dirty="0" smtClean="0"/>
              <a:t> </a:t>
            </a:r>
            <a:r>
              <a:rPr lang="en-US" dirty="0" err="1" smtClean="0"/>
              <a:t>kouen</a:t>
            </a:r>
            <a:r>
              <a:rPr lang="en-US" dirty="0" smtClean="0"/>
              <a:t> no </a:t>
            </a:r>
            <a:r>
              <a:rPr lang="en-US" dirty="0" err="1" smtClean="0"/>
              <a:t>suberidai</a:t>
            </a:r>
            <a:r>
              <a:rPr lang="en-US" dirty="0" smtClean="0"/>
              <a:t> portal</a:t>
            </a:r>
          </a:p>
          <a:p>
            <a:pPr lvl="1"/>
            <a:r>
              <a:rPr lang="en-US" dirty="0" err="1" smtClean="0"/>
              <a:t>kanuma</a:t>
            </a:r>
            <a:r>
              <a:rPr lang="en-US" dirty="0" smtClean="0"/>
              <a:t> </a:t>
            </a:r>
            <a:r>
              <a:rPr lang="en-US" dirty="0" err="1"/>
              <a:t>kouen</a:t>
            </a:r>
            <a:r>
              <a:rPr lang="en-US" dirty="0"/>
              <a:t> no </a:t>
            </a:r>
            <a:r>
              <a:rPr lang="en-US" dirty="0" err="1"/>
              <a:t>tako</a:t>
            </a:r>
            <a:r>
              <a:rPr lang="en-US" dirty="0"/>
              <a:t> portal</a:t>
            </a:r>
            <a:endParaRPr lang="en-US" dirty="0" smtClean="0"/>
          </a:p>
          <a:p>
            <a:r>
              <a:rPr lang="en-US" dirty="0" smtClean="0"/>
              <a:t>Go to city library and hack </a:t>
            </a:r>
          </a:p>
          <a:p>
            <a:r>
              <a:rPr lang="en-US" dirty="0" smtClean="0"/>
              <a:t>Go to last portal of the route, </a:t>
            </a:r>
            <a:r>
              <a:rPr lang="en-US" dirty="0" err="1" smtClean="0"/>
              <a:t>kyouwakita</a:t>
            </a:r>
            <a:r>
              <a:rPr lang="en-US" dirty="0" smtClean="0"/>
              <a:t> park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875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8" t="22184" b="20818"/>
          <a:stretch/>
        </p:blipFill>
        <p:spPr>
          <a:xfrm>
            <a:off x="-173387" y="685800"/>
            <a:ext cx="12365387" cy="4443212"/>
          </a:xfrm>
        </p:spPr>
      </p:pic>
    </p:spTree>
    <p:extLst>
      <p:ext uri="{BB962C8B-B14F-4D97-AF65-F5344CB8AC3E}">
        <p14:creationId xmlns:p14="http://schemas.microsoft.com/office/powerpoint/2010/main" val="1517259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440" y="222261"/>
            <a:ext cx="3354964" cy="596438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660" y="437400"/>
            <a:ext cx="4290389" cy="2800729"/>
          </a:xfrm>
          <a:prstGeom prst="rect">
            <a:avLst/>
          </a:prstGeom>
        </p:spPr>
      </p:pic>
      <p:pic>
        <p:nvPicPr>
          <p:cNvPr id="3074" name="Picture 2" descr="http://1.bp.blogspot.com/-CxPftB-1Kds/VRzQDpZnGgI/AAAAAAAAN2s/agannenxo-A/s1600/7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502" y="3395130"/>
            <a:ext cx="3912703" cy="2600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925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442" y="197132"/>
            <a:ext cx="3393600" cy="603306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1" y="776338"/>
            <a:ext cx="6499539" cy="4874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002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346492"/>
      </a:accent1>
      <a:accent2>
        <a:srgbClr val="6DA5D4"/>
      </a:accent2>
      <a:accent3>
        <a:srgbClr val="538C79"/>
      </a:accent3>
      <a:accent4>
        <a:srgbClr val="93B75D"/>
      </a:accent4>
      <a:accent5>
        <a:srgbClr val="DEB050"/>
      </a:accent5>
      <a:accent6>
        <a:srgbClr val="BB5354"/>
      </a:accent6>
      <a:hlink>
        <a:srgbClr val="3289DD"/>
      </a:hlink>
      <a:folHlink>
        <a:srgbClr val="859EB6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E3530EC-BA5B-407C-9B36-00820F39551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635</TotalTime>
  <Words>455</Words>
  <Application>Microsoft Office PowerPoint</Application>
  <PresentationFormat>Widescreen</PresentationFormat>
  <Paragraphs>54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ＭＳ Ｐゴシック</vt:lpstr>
      <vt:lpstr>Arial</vt:lpstr>
      <vt:lpstr>Impact</vt:lpstr>
      <vt:lpstr>Main Event</vt:lpstr>
      <vt:lpstr>Let’s go out !</vt:lpstr>
      <vt:lpstr>background</vt:lpstr>
      <vt:lpstr>Objective</vt:lpstr>
      <vt:lpstr>How we’ve done</vt:lpstr>
      <vt:lpstr>PowerPoint Presentation</vt:lpstr>
      <vt:lpstr>Route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to complete mission</vt:lpstr>
      <vt:lpstr>PowerPoint Presentation</vt:lpstr>
      <vt:lpstr>Advantages</vt:lpstr>
      <vt:lpstr>advantages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47</cp:revision>
  <dcterms:created xsi:type="dcterms:W3CDTF">2016-01-14T07:19:21Z</dcterms:created>
  <dcterms:modified xsi:type="dcterms:W3CDTF">2016-01-15T13:00:32Z</dcterms:modified>
</cp:coreProperties>
</file>

<file path=docProps/thumbnail.jpeg>
</file>